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07" r:id="rId3"/>
    <p:sldId id="387" r:id="rId4"/>
    <p:sldId id="431" r:id="rId5"/>
    <p:sldId id="427" r:id="rId6"/>
    <p:sldId id="432" r:id="rId7"/>
    <p:sldId id="428" r:id="rId8"/>
    <p:sldId id="429" r:id="rId9"/>
    <p:sldId id="433" r:id="rId10"/>
    <p:sldId id="434" r:id="rId11"/>
    <p:sldId id="435" r:id="rId12"/>
    <p:sldId id="430" r:id="rId13"/>
    <p:sldId id="436" r:id="rId14"/>
    <p:sldId id="438" r:id="rId15"/>
    <p:sldId id="437" r:id="rId16"/>
    <p:sldId id="439" r:id="rId17"/>
    <p:sldId id="440" r:id="rId18"/>
    <p:sldId id="441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56" d="100"/>
          <a:sy n="56" d="100"/>
        </p:scale>
        <p:origin x="-37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6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0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2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1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75465-3694-4694-B71B-7418F18D236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AB0-670B-4A02-A7BB-0BAD443C2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8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045527"/>
            <a:ext cx="9144000" cy="92333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Quicksand Light" pitchFamily="18" charset="0"/>
              </a:rPr>
              <a:t>ROAD TO CULVER</a:t>
            </a:r>
            <a:endParaRPr lang="en-US" sz="5400" b="1" dirty="0">
              <a:latin typeface="Quicksand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Every person who has ever lived or will ever live derives their very existence from God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is involved in the very details of our existence (Psalm 139)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Every person who has ever lived or will ever live derives their very existence from God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is involved in the very details of our existence (Psalm 139)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knows exactly what each of us need to draw us to Him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Acts 17:27b-29 (ESV)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Yet he is actually not far from each one of us,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28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for “ ‘In him we live and move and have our being’; as even some of your own poets have said, “ ‘For we are indeed his offspring.’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29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Being then God’s offspring, we ought not to think that the divine being is like gold or silver or stone, an image formed by the art and imagination of man.</a:t>
            </a:r>
          </a:p>
        </p:txBody>
      </p:sp>
    </p:spTree>
    <p:extLst>
      <p:ext uri="{BB962C8B-B14F-4D97-AF65-F5344CB8AC3E}">
        <p14:creationId xmlns:p14="http://schemas.microsoft.com/office/powerpoint/2010/main" val="29323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 of our existence is because of God – without God there is nothing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 of our existence is because of God – without God there is nothing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is not a commodity to be obtained, He is our Creator who is to be worshiped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 of our existence is because of God – without God there is nothing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is not a commodity to be obtained, He is our Creator who is to be worshiped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cannot confine our view of God to only what we find manageable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Acts 17:30-31 (ESV)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30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The times of ignorance God overlooked, but now he commands all people everywhere to repent,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31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because he has fixed a day on which he will judge the world in righteousness by a man whom he has appointed; and of this he has given assurance to all by raising him from the dead.” </a:t>
            </a:r>
          </a:p>
        </p:txBody>
      </p:sp>
    </p:spTree>
    <p:extLst>
      <p:ext uri="{BB962C8B-B14F-4D97-AF65-F5344CB8AC3E}">
        <p14:creationId xmlns:p14="http://schemas.microsoft.com/office/powerpoint/2010/main" val="30469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God is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patient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is clear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is judge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God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is gracious and forgiving </a:t>
            </a:r>
          </a:p>
        </p:txBody>
      </p:sp>
    </p:spTree>
    <p:extLst>
      <p:ext uri="{BB962C8B-B14F-4D97-AF65-F5344CB8AC3E}">
        <p14:creationId xmlns:p14="http://schemas.microsoft.com/office/powerpoint/2010/main" val="33625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Century Gothic" panose="020B0502020202020204" pitchFamily="34" charset="0"/>
              </a:rPr>
              <a:t>Acts 17:32-34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(ESV)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32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Now when they heard of the resurrection of the dead, some mocked. But others said, “We will hear you again about this.”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33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So Paul went out from their midst.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34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But some men joined him and believed, among whom also were Dionysius the Areopagite and a woman named Damaris and others with them. </a:t>
            </a:r>
          </a:p>
        </p:txBody>
      </p:sp>
    </p:spTree>
    <p:extLst>
      <p:ext uri="{BB962C8B-B14F-4D97-AF65-F5344CB8AC3E}">
        <p14:creationId xmlns:p14="http://schemas.microsoft.com/office/powerpoint/2010/main" val="1008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Acts 17:16 (ESV)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16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Now while Paul was waiting for them at Athens, his spirit was provoked within him as he saw that the city was full of idols.</a:t>
            </a:r>
          </a:p>
        </p:txBody>
      </p:sp>
    </p:spTree>
    <p:extLst>
      <p:ext uri="{BB962C8B-B14F-4D97-AF65-F5344CB8AC3E}">
        <p14:creationId xmlns:p14="http://schemas.microsoft.com/office/powerpoint/2010/main" val="40604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Provoked = burdened, be upset, concern that affects you emotionally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Acts 17:22-25 (ESV)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22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So Paul, standing in the midst of the Areopagus, said: “Men of Athens, I perceive that in every way you are very religious.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23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For as I passed along and observed the objects of your worship, I found also an altar with this inscription: ‘To the unknown god.’ What therefore you worship as unknown, this I proclaim to you.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24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The God who made the world and everything in it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>
                <a:solidFill>
                  <a:srgbClr val="FFFF00"/>
                </a:solidFill>
                <a:latin typeface="Century Gothic" panose="020B0502020202020204" pitchFamily="34" charset="0"/>
              </a:rPr>
              <a:t>being Lord </a:t>
            </a:r>
            <a:r>
              <a:rPr lang="en-US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of</a:t>
            </a:r>
            <a:endParaRPr lang="en-US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Acts 17:22-25 (ESV)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Century Gothic" panose="020B0502020202020204" pitchFamily="34" charset="0"/>
              </a:rPr>
              <a:t>heaven and earth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does not live in temples made by man,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25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nor is he served by human hands, as though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needed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anything, since </a:t>
            </a:r>
            <a:r>
              <a:rPr lang="en-US" sz="2800" dirty="0">
                <a:solidFill>
                  <a:srgbClr val="33CC33"/>
                </a:solidFill>
                <a:latin typeface="Century Gothic" panose="020B0502020202020204" pitchFamily="34" charset="0"/>
              </a:rPr>
              <a:t>he himself gives to all mankind life and breath and everything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913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Without rightly understanding God there is no basis to rightly understand sin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Acts 17:26-27a (ESV)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26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And he made from one man every nation of mankind to live on all the face of the earth, having determined allotted periods and the boundaries of their dwelling place, </a:t>
            </a:r>
            <a:r>
              <a:rPr lang="en-US" sz="28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27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that they should seek God, and perhaps feel their way toward him and find him. </a:t>
            </a:r>
          </a:p>
        </p:txBody>
      </p:sp>
    </p:spTree>
    <p:extLst>
      <p:ext uri="{BB962C8B-B14F-4D97-AF65-F5344CB8AC3E}">
        <p14:creationId xmlns:p14="http://schemas.microsoft.com/office/powerpoint/2010/main" val="34332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5401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Every person who has ever lived or will ever live derives their very existence from God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9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7508</TotalTime>
  <Words>602</Words>
  <Application>Microsoft Office PowerPoint</Application>
  <PresentationFormat>On-screen Show (16:9)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Worship Computer</cp:lastModifiedBy>
  <cp:revision>139</cp:revision>
  <dcterms:created xsi:type="dcterms:W3CDTF">2017-01-05T16:29:58Z</dcterms:created>
  <dcterms:modified xsi:type="dcterms:W3CDTF">2017-09-10T11:08:32Z</dcterms:modified>
</cp:coreProperties>
</file>